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83"/>
    <p:restoredTop sz="91573"/>
  </p:normalViewPr>
  <p:slideViewPr>
    <p:cSldViewPr snapToGrid="0" snapToObjects="1">
      <p:cViewPr varScale="1">
        <p:scale>
          <a:sx n="103" d="100"/>
          <a:sy n="103" d="100"/>
        </p:scale>
        <p:origin x="1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/>
              <a:t> updated 9.27.20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7B3F-D92A-D143-B52A-5C72EE21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59D7-0731-4E46-94A8-5801C64B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7B93-2603-F346-87F4-3A5E5CA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1D6F-6A7E-4C4E-9993-A36AA94D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BF27-5317-0246-95A1-B630A7F6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635-0E3E-3E46-8CDF-AA982E74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1266-2014-704F-B04B-0DB94F1EE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EFC8-701B-9D46-B824-D6D25D66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0E0-3AE8-F448-8670-E4FE4B7D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DD1A-7C3B-6847-B3DA-53AA4A40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86F61-5A96-4E4C-811A-1C36CCA98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56AD9-56B2-EB4C-98CD-159728F1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F4D1-20DF-E045-8EFA-34603C9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CEEA0-5720-FB43-A309-E494A6BD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3F0E-E9CD-6E4F-9D7B-613008AE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2F62-FF65-8A41-8CE1-7720E97E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DDF8-F05D-E742-A8B0-0945C738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767CA-4E0D-7446-981E-935047D9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B4C3-49EC-F543-A468-8DFC362E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87F6-6ED2-0043-829D-1C1507E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5267-E2F5-D449-9C32-4177C9C5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BE03C-929F-064D-ABB2-68E85964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106A7-E3FF-D349-94F4-B26DE548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F78A-76AD-3246-B6E6-8274AE0C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06E-F2E5-3A4B-9491-FBCB2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E687-CBC3-614C-AD0E-0874B731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1804-887C-8545-9563-3AE3AFD3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E1038-EDC2-7745-8796-826FB78B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22E63-3CF9-9A4B-BCAD-310EA2E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E12-AD6F-1045-BD3C-4793DB91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D7F1-6FC3-2649-B51E-E8FB4B0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A0AE-1FCE-A740-9EB1-35843228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2C21-1D9A-294E-91F4-7BF81307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F75AB-F98B-DA41-AC8D-1F92486E3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FEA-D3B8-BB4A-B300-4AF068C39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EBEE4-FEAA-5F45-879F-E65DA8CE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8DF0-2F9F-504B-9D21-D775E0F9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5D3D2-AE48-FD42-A0FE-61E56B30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9665B-EA7A-4745-8492-7300708B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0EC3-DB22-5644-97EB-B13B6FC2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A6E35-E8D4-524A-A0C5-2AF54601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B64D0-B96D-584F-B059-FF9107E6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E032-140E-8440-8B68-B317F3FD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1570A-CCB9-C844-BB50-14B6E0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2188A-F2FA-2544-A5A1-F6BA8286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EEE85-56CF-5844-A13A-1E365D0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34FE-0F5E-D843-A2CA-680CB2C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924-71E2-1443-95D7-3675289A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A0A9A-A647-F941-BA75-64FC1E061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4612B-1011-C04A-AA0A-AEC8617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69E98-2C1F-644E-A5E6-A215A792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D452D-2E12-5C49-B738-7E47184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35CF-9FF8-C242-B905-AD0D91B5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34CB-7998-EA45-BF4D-A5F16E69D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9FF9-D86C-C248-84BF-F252A6E4B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2E16-D468-B345-AD16-2B6D89C6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7033-4013-304A-B538-0FC6BA9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9586D-25D6-8640-8CCF-89F2FC09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0B090-09FA-C246-BAE9-E79A104C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6C63-CC6D-B64C-A37E-446E6726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66BA-7203-6B41-9593-426185D73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9/28/20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907F-7DC2-6345-9F2C-A69CC8D3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8810-7E15-0141-8308-321D6FF0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90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0" y="105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8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05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92" y="3396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794657" y="1392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6623957" y="1585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6623957" y="4773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794657" y="4411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1032436" y="-1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" y="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95" y="4406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6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2" y="1336439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A5E86E2-D11A-D84B-8CC1-FAC753C9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1" y="124004"/>
            <a:ext cx="10414000" cy="6527800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2724" y="4566602"/>
            <a:ext cx="2780270" cy="208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94" y="3401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5" y="365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6944" y="3401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65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9900976" y="2279418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532714" y="1027906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-168812" y="1206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6164239" y="1180604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2232212" y="43030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227F5B-8EB0-5545-AD7A-C14B0D075D49}"/>
              </a:ext>
            </a:extLst>
          </p:cNvPr>
          <p:cNvGrpSpPr/>
          <p:nvPr/>
        </p:nvGrpSpPr>
        <p:grpSpPr>
          <a:xfrm>
            <a:off x="-403497" y="0"/>
            <a:ext cx="12595497" cy="8155460"/>
            <a:chOff x="-403497" y="0"/>
            <a:chExt cx="12595497" cy="815546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22A2BD82-B2C5-2341-A688-2F2B8C39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966" y="4077730"/>
              <a:ext cx="6601034" cy="4077730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C428E9DD-2422-6941-B178-1B6CB3B7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3497" y="4077730"/>
              <a:ext cx="6601034" cy="4077730"/>
            </a:xfrm>
            <a:prstGeom prst="rect">
              <a:avLst/>
            </a:prstGeom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CF0C7292-02D0-9344-A3C6-FB0E740A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0966" y="0"/>
              <a:ext cx="6601034" cy="407773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A2FB42BC-0BB5-BD4F-97D9-A3F859C9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03497" y="0"/>
              <a:ext cx="6601034" cy="4077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93" y="1914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Defining American Indian (AI) Status: County defined if they meet one or more of the following criteria:</a:t>
            </a:r>
          </a:p>
          <a:p>
            <a:pPr lvl="1"/>
            <a:r>
              <a:rPr lang="en-US" sz="2400" dirty="0"/>
              <a:t>US Census: Counties &gt;5% AI Population</a:t>
            </a:r>
          </a:p>
          <a:p>
            <a:pPr lvl="1"/>
            <a:r>
              <a:rPr lang="en-US" sz="2400" dirty="0"/>
              <a:t>Rural AI County Clusters [Wallace et al., 2019]</a:t>
            </a:r>
          </a:p>
          <a:p>
            <a:pPr lvl="1"/>
            <a:r>
              <a:rPr lang="en-US" sz="2400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8" y="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75" y="4279813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16" y="273814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7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6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2410749" y="74812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61" y="774331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800890" y="4192438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8596</TotalTime>
  <Words>428</Words>
  <Application>Microsoft Macintosh PowerPoint</Application>
  <PresentationFormat>Widescreen</PresentationFormat>
  <Paragraphs>46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59</cp:revision>
  <dcterms:created xsi:type="dcterms:W3CDTF">2020-06-25T19:35:42Z</dcterms:created>
  <dcterms:modified xsi:type="dcterms:W3CDTF">2020-09-30T04:00:33Z</dcterms:modified>
</cp:coreProperties>
</file>